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6858000" cy="9144000" type="screen4x3"/>
  <p:notesSz cx="6954838" cy="92408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3" d="100"/>
          <a:sy n="63" d="100"/>
        </p:scale>
        <p:origin x="2376" y="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14393" cy="462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89" tIns="46344" rIns="92689" bIns="46344" numCol="1" anchor="t" anchorCtr="0" compatLnSpc="1">
            <a:prstTxWarp prst="textNoShape">
              <a:avLst/>
            </a:prstTxWarp>
          </a:bodyPr>
          <a:lstStyle>
            <a:lvl1pPr defTabSz="927009">
              <a:defRPr sz="1200"/>
            </a:lvl1pPr>
          </a:lstStyle>
          <a:p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0445" y="0"/>
            <a:ext cx="3014393" cy="462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89" tIns="46344" rIns="92689" bIns="46344" numCol="1" anchor="t" anchorCtr="0" compatLnSpc="1">
            <a:prstTxWarp prst="textNoShape">
              <a:avLst/>
            </a:prstTxWarp>
          </a:bodyPr>
          <a:lstStyle>
            <a:lvl1pPr algn="r" defTabSz="927009">
              <a:defRPr sz="1200"/>
            </a:lvl1pPr>
          </a:lstStyle>
          <a:p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78481"/>
            <a:ext cx="3014393" cy="462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89" tIns="46344" rIns="92689" bIns="46344" numCol="1" anchor="b" anchorCtr="0" compatLnSpc="1">
            <a:prstTxWarp prst="textNoShape">
              <a:avLst/>
            </a:prstTxWarp>
          </a:bodyPr>
          <a:lstStyle>
            <a:lvl1pPr defTabSz="927009">
              <a:defRPr sz="1200"/>
            </a:lvl1pPr>
          </a:lstStyle>
          <a:p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0445" y="8778481"/>
            <a:ext cx="3014393" cy="462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89" tIns="46344" rIns="92689" bIns="46344" numCol="1" anchor="b" anchorCtr="0" compatLnSpc="1">
            <a:prstTxWarp prst="textNoShape">
              <a:avLst/>
            </a:prstTxWarp>
          </a:bodyPr>
          <a:lstStyle>
            <a:lvl1pPr algn="r" defTabSz="927009">
              <a:defRPr sz="1200"/>
            </a:lvl1pPr>
          </a:lstStyle>
          <a:p>
            <a:fld id="{DC451111-26BF-4B7E-84C3-FF98BF29EB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516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40FADC-041E-482D-BF02-2DA44C7941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B3ED6-3F73-48A1-A89E-341A221C0B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9E8B8E-98CB-4E9B-84AD-5232D3F323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0EA36-FDC9-4375-AF32-9F389B9631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4A965-9B2B-44D9-B9FB-945D16ADF8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FE1D0-359A-4928-9B0E-2DBF315A57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891AD-3CF5-4555-9F5F-08707AA867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E4273-1265-4E86-9C27-D51D18C305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EFC48-F837-48CD-B9A6-CDD2AFAE8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AECCC-0293-4636-84DE-D3AA381A61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0E4620-9908-416A-B230-0ECE4BFA14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A566D86-3F28-4FF2-B287-A5BFC6E0A1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2286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/>
              <a:t>STORYBOARD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685800"/>
            <a:ext cx="6858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dirty="0"/>
              <a:t>Project_______________________________________________ Date__________________</a:t>
            </a:r>
          </a:p>
          <a:p>
            <a:endParaRPr lang="en-US" sz="1400" dirty="0"/>
          </a:p>
          <a:p>
            <a:r>
              <a:rPr lang="en-US" sz="1400" dirty="0"/>
              <a:t>Storyboard _________________  </a:t>
            </a:r>
            <a:r>
              <a:rPr lang="en-US" sz="1400" dirty="0" smtClean="0"/>
              <a:t>Camera </a:t>
            </a:r>
            <a:r>
              <a:rPr lang="en-US" sz="1400" dirty="0"/>
              <a:t>_________________  Editor _________________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157788" y="1447800"/>
            <a:ext cx="1700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Page _____ of _____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85800" y="8229600"/>
            <a:ext cx="5486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85800" y="1828800"/>
            <a:ext cx="5486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685800" y="3657600"/>
            <a:ext cx="5486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685800" y="4572000"/>
            <a:ext cx="5486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685800" y="5486400"/>
            <a:ext cx="5486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685800" y="6400800"/>
            <a:ext cx="5486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685800" y="7315200"/>
            <a:ext cx="5486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2514600" y="1828800"/>
            <a:ext cx="0" cy="731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4343400" y="1828800"/>
            <a:ext cx="0" cy="731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685800" y="1828800"/>
            <a:ext cx="0" cy="731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 flipV="1">
            <a:off x="990600" y="1828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685800" y="2743200"/>
            <a:ext cx="5486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 flipV="1">
            <a:off x="2514600" y="3657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 flipV="1">
            <a:off x="2819400" y="1828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 flipV="1">
            <a:off x="4648200" y="1828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 flipV="1">
            <a:off x="2819400" y="3657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 flipV="1">
            <a:off x="4648200" y="3657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 flipV="1">
            <a:off x="990600" y="3657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8" name="Line 30"/>
          <p:cNvSpPr>
            <a:spLocks noChangeShapeType="1"/>
          </p:cNvSpPr>
          <p:nvPr/>
        </p:nvSpPr>
        <p:spPr bwMode="auto">
          <a:xfrm flipV="1">
            <a:off x="990600" y="5486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9" name="Line 31"/>
          <p:cNvSpPr>
            <a:spLocks noChangeShapeType="1"/>
          </p:cNvSpPr>
          <p:nvPr/>
        </p:nvSpPr>
        <p:spPr bwMode="auto">
          <a:xfrm flipV="1">
            <a:off x="990600" y="7315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1" name="Line 33"/>
          <p:cNvSpPr>
            <a:spLocks noChangeShapeType="1"/>
          </p:cNvSpPr>
          <p:nvPr/>
        </p:nvSpPr>
        <p:spPr bwMode="auto">
          <a:xfrm flipV="1">
            <a:off x="2819400" y="5486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2" name="Line 34"/>
          <p:cNvSpPr>
            <a:spLocks noChangeShapeType="1"/>
          </p:cNvSpPr>
          <p:nvPr/>
        </p:nvSpPr>
        <p:spPr bwMode="auto">
          <a:xfrm flipV="1">
            <a:off x="2819400" y="7315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3" name="Line 35"/>
          <p:cNvSpPr>
            <a:spLocks noChangeShapeType="1"/>
          </p:cNvSpPr>
          <p:nvPr/>
        </p:nvSpPr>
        <p:spPr bwMode="auto">
          <a:xfrm flipV="1">
            <a:off x="4648200" y="5486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4" name="Line 36"/>
          <p:cNvSpPr>
            <a:spLocks noChangeShapeType="1"/>
          </p:cNvSpPr>
          <p:nvPr/>
        </p:nvSpPr>
        <p:spPr bwMode="auto">
          <a:xfrm flipV="1">
            <a:off x="4648200" y="7315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609600" y="2667000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Audio</a:t>
            </a: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2438400" y="2667000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Audio</a:t>
            </a:r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4267200" y="2667000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Audio</a:t>
            </a:r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609600" y="4495800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Audio</a:t>
            </a:r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2438400" y="4495800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Audio</a:t>
            </a: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609600" y="6324600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Audio</a:t>
            </a:r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609600" y="8153400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Audio</a:t>
            </a:r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2438400" y="6324600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Audio</a:t>
            </a:r>
          </a:p>
        </p:txBody>
      </p: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2438400" y="8153400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Audio</a:t>
            </a: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4267200" y="6324600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Audio</a:t>
            </a: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4267200" y="8153400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Audio</a:t>
            </a: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4267200" y="4495800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Audio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669925" y="1916113"/>
            <a:ext cx="27443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smtClean="0"/>
              <a:t>1</a:t>
            </a:r>
          </a:p>
          <a:p>
            <a:endParaRPr lang="en-US" sz="800" dirty="0"/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2514600" y="1828800"/>
            <a:ext cx="2744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smtClean="0"/>
              <a:t>2</a:t>
            </a:r>
          </a:p>
          <a:p>
            <a:endParaRPr lang="en-US" sz="1000" dirty="0"/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4343400" y="18288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3</a:t>
            </a:r>
          </a:p>
        </p:txBody>
      </p:sp>
      <p:sp>
        <p:nvSpPr>
          <p:cNvPr id="2100" name="Text Box 52"/>
          <p:cNvSpPr txBox="1">
            <a:spLocks noChangeArrowheads="1"/>
          </p:cNvSpPr>
          <p:nvPr/>
        </p:nvSpPr>
        <p:spPr bwMode="auto">
          <a:xfrm>
            <a:off x="685800" y="36576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4</a:t>
            </a:r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2514600" y="36576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5</a:t>
            </a:r>
          </a:p>
        </p:txBody>
      </p:sp>
      <p:sp>
        <p:nvSpPr>
          <p:cNvPr id="2102" name="Text Box 54"/>
          <p:cNvSpPr txBox="1">
            <a:spLocks noChangeArrowheads="1"/>
          </p:cNvSpPr>
          <p:nvPr/>
        </p:nvSpPr>
        <p:spPr bwMode="auto">
          <a:xfrm>
            <a:off x="4343400" y="36576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6</a:t>
            </a: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685800" y="5486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7</a:t>
            </a:r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2514600" y="5486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8</a:t>
            </a:r>
          </a:p>
        </p:txBody>
      </p: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4343400" y="5486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9</a:t>
            </a:r>
          </a:p>
        </p:txBody>
      </p:sp>
      <p:sp>
        <p:nvSpPr>
          <p:cNvPr id="2107" name="Text Box 59"/>
          <p:cNvSpPr txBox="1">
            <a:spLocks noChangeArrowheads="1"/>
          </p:cNvSpPr>
          <p:nvPr/>
        </p:nvSpPr>
        <p:spPr bwMode="auto">
          <a:xfrm>
            <a:off x="685800" y="7315200"/>
            <a:ext cx="36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10</a:t>
            </a:r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2514600" y="7315200"/>
            <a:ext cx="36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11</a:t>
            </a:r>
          </a:p>
        </p:txBody>
      </p:sp>
      <p:sp>
        <p:nvSpPr>
          <p:cNvPr id="2109" name="Text Box 61"/>
          <p:cNvSpPr txBox="1">
            <a:spLocks noChangeArrowheads="1"/>
          </p:cNvSpPr>
          <p:nvPr/>
        </p:nvSpPr>
        <p:spPr bwMode="auto">
          <a:xfrm>
            <a:off x="4343400" y="7315200"/>
            <a:ext cx="36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12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2286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/>
              <a:t>STORYBOARD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685800"/>
            <a:ext cx="68580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Project_______________________________________________ Date__________________</a:t>
            </a:r>
          </a:p>
          <a:p>
            <a:endParaRPr lang="en-US" sz="1400"/>
          </a:p>
          <a:p>
            <a:r>
              <a:rPr lang="en-US" sz="1400"/>
              <a:t>Storyboard _________________  Camera _________________  Editor _________________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157788" y="1447800"/>
            <a:ext cx="1700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Page _____ of _____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685800" y="8229600"/>
            <a:ext cx="5486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685800" y="1828800"/>
            <a:ext cx="5486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685800" y="3657600"/>
            <a:ext cx="5486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685800" y="4572000"/>
            <a:ext cx="5486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685800" y="5486400"/>
            <a:ext cx="5486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685800" y="6400800"/>
            <a:ext cx="5486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685800" y="7315200"/>
            <a:ext cx="5486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2514600" y="1828800"/>
            <a:ext cx="0" cy="731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4343400" y="1828800"/>
            <a:ext cx="0" cy="731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685800" y="1828800"/>
            <a:ext cx="0" cy="731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flipV="1">
            <a:off x="990600" y="1828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685800" y="2743200"/>
            <a:ext cx="5486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flipV="1">
            <a:off x="2514600" y="3657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flipV="1">
            <a:off x="2819400" y="1828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 flipV="1">
            <a:off x="4648200" y="1828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flipV="1">
            <a:off x="2819400" y="3657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flipV="1">
            <a:off x="4648200" y="3657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 flipV="1">
            <a:off x="990600" y="3657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 flipV="1">
            <a:off x="990600" y="5486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 flipV="1">
            <a:off x="990600" y="7315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 flipV="1">
            <a:off x="2819400" y="5486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 flipV="1">
            <a:off x="2819400" y="7315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 flipV="1">
            <a:off x="4648200" y="5486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 flipV="1">
            <a:off x="4648200" y="7315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609600" y="2667000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Audio</a:t>
            </a: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2438400" y="2667000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Audio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4267200" y="2667000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Audio</a:t>
            </a:r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609600" y="4495800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Audio</a:t>
            </a: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2438400" y="4495800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Audio</a:t>
            </a:r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609600" y="6324600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Audio</a:t>
            </a:r>
          </a:p>
        </p:txBody>
      </p:sp>
      <p:sp>
        <p:nvSpPr>
          <p:cNvPr id="11299" name="Text Box 35"/>
          <p:cNvSpPr txBox="1">
            <a:spLocks noChangeArrowheads="1"/>
          </p:cNvSpPr>
          <p:nvPr/>
        </p:nvSpPr>
        <p:spPr bwMode="auto">
          <a:xfrm>
            <a:off x="609600" y="8153400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Audio</a:t>
            </a:r>
          </a:p>
        </p:txBody>
      </p:sp>
      <p:sp>
        <p:nvSpPr>
          <p:cNvPr id="11300" name="Text Box 36"/>
          <p:cNvSpPr txBox="1">
            <a:spLocks noChangeArrowheads="1"/>
          </p:cNvSpPr>
          <p:nvPr/>
        </p:nvSpPr>
        <p:spPr bwMode="auto">
          <a:xfrm>
            <a:off x="2438400" y="6324600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Audio</a:t>
            </a:r>
          </a:p>
        </p:txBody>
      </p: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2438400" y="8153400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Audio</a:t>
            </a:r>
          </a:p>
        </p:txBody>
      </p:sp>
      <p:sp>
        <p:nvSpPr>
          <p:cNvPr id="11302" name="Text Box 38"/>
          <p:cNvSpPr txBox="1">
            <a:spLocks noChangeArrowheads="1"/>
          </p:cNvSpPr>
          <p:nvPr/>
        </p:nvSpPr>
        <p:spPr bwMode="auto">
          <a:xfrm>
            <a:off x="4267200" y="6324600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Audio</a:t>
            </a:r>
          </a:p>
        </p:txBody>
      </p:sp>
      <p:sp>
        <p:nvSpPr>
          <p:cNvPr id="11303" name="Text Box 39"/>
          <p:cNvSpPr txBox="1">
            <a:spLocks noChangeArrowheads="1"/>
          </p:cNvSpPr>
          <p:nvPr/>
        </p:nvSpPr>
        <p:spPr bwMode="auto">
          <a:xfrm>
            <a:off x="4267200" y="8153400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Audio</a:t>
            </a:r>
          </a:p>
        </p:txBody>
      </p:sp>
      <p:sp>
        <p:nvSpPr>
          <p:cNvPr id="11304" name="Text Box 40"/>
          <p:cNvSpPr txBox="1">
            <a:spLocks noChangeArrowheads="1"/>
          </p:cNvSpPr>
          <p:nvPr/>
        </p:nvSpPr>
        <p:spPr bwMode="auto">
          <a:xfrm>
            <a:off x="4267200" y="4495800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Audio</a:t>
            </a:r>
          </a:p>
        </p:txBody>
      </p:sp>
      <p:sp>
        <p:nvSpPr>
          <p:cNvPr id="11305" name="Text Box 41"/>
          <p:cNvSpPr txBox="1">
            <a:spLocks noChangeArrowheads="1"/>
          </p:cNvSpPr>
          <p:nvPr/>
        </p:nvSpPr>
        <p:spPr bwMode="auto">
          <a:xfrm>
            <a:off x="669925" y="1916113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1</a:t>
            </a:r>
          </a:p>
        </p:txBody>
      </p:sp>
      <p:sp>
        <p:nvSpPr>
          <p:cNvPr id="11306" name="Text Box 42"/>
          <p:cNvSpPr txBox="1">
            <a:spLocks noChangeArrowheads="1"/>
          </p:cNvSpPr>
          <p:nvPr/>
        </p:nvSpPr>
        <p:spPr bwMode="auto">
          <a:xfrm>
            <a:off x="2514600" y="18288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2</a:t>
            </a:r>
          </a:p>
        </p:txBody>
      </p:sp>
      <p:sp>
        <p:nvSpPr>
          <p:cNvPr id="11307" name="Text Box 43"/>
          <p:cNvSpPr txBox="1">
            <a:spLocks noChangeArrowheads="1"/>
          </p:cNvSpPr>
          <p:nvPr/>
        </p:nvSpPr>
        <p:spPr bwMode="auto">
          <a:xfrm>
            <a:off x="4343400" y="18288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3</a:t>
            </a:r>
          </a:p>
        </p:txBody>
      </p:sp>
      <p:sp>
        <p:nvSpPr>
          <p:cNvPr id="11308" name="Text Box 44"/>
          <p:cNvSpPr txBox="1">
            <a:spLocks noChangeArrowheads="1"/>
          </p:cNvSpPr>
          <p:nvPr/>
        </p:nvSpPr>
        <p:spPr bwMode="auto">
          <a:xfrm>
            <a:off x="685800" y="36576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4</a:t>
            </a:r>
          </a:p>
        </p:txBody>
      </p:sp>
      <p:sp>
        <p:nvSpPr>
          <p:cNvPr id="11309" name="Text Box 45"/>
          <p:cNvSpPr txBox="1">
            <a:spLocks noChangeArrowheads="1"/>
          </p:cNvSpPr>
          <p:nvPr/>
        </p:nvSpPr>
        <p:spPr bwMode="auto">
          <a:xfrm>
            <a:off x="2514600" y="36576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5</a:t>
            </a:r>
          </a:p>
        </p:txBody>
      </p:sp>
      <p:sp>
        <p:nvSpPr>
          <p:cNvPr id="11310" name="Text Box 46"/>
          <p:cNvSpPr txBox="1">
            <a:spLocks noChangeArrowheads="1"/>
          </p:cNvSpPr>
          <p:nvPr/>
        </p:nvSpPr>
        <p:spPr bwMode="auto">
          <a:xfrm>
            <a:off x="4343400" y="36576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6</a:t>
            </a:r>
          </a:p>
        </p:txBody>
      </p:sp>
      <p:sp>
        <p:nvSpPr>
          <p:cNvPr id="11311" name="Text Box 47"/>
          <p:cNvSpPr txBox="1">
            <a:spLocks noChangeArrowheads="1"/>
          </p:cNvSpPr>
          <p:nvPr/>
        </p:nvSpPr>
        <p:spPr bwMode="auto">
          <a:xfrm>
            <a:off x="685800" y="5486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7</a:t>
            </a:r>
          </a:p>
        </p:txBody>
      </p:sp>
      <p:sp>
        <p:nvSpPr>
          <p:cNvPr id="11312" name="Text Box 48"/>
          <p:cNvSpPr txBox="1">
            <a:spLocks noChangeArrowheads="1"/>
          </p:cNvSpPr>
          <p:nvPr/>
        </p:nvSpPr>
        <p:spPr bwMode="auto">
          <a:xfrm>
            <a:off x="2514600" y="5486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8</a:t>
            </a:r>
          </a:p>
        </p:txBody>
      </p:sp>
      <p:sp>
        <p:nvSpPr>
          <p:cNvPr id="11313" name="Text Box 49"/>
          <p:cNvSpPr txBox="1">
            <a:spLocks noChangeArrowheads="1"/>
          </p:cNvSpPr>
          <p:nvPr/>
        </p:nvSpPr>
        <p:spPr bwMode="auto">
          <a:xfrm>
            <a:off x="4343400" y="5486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9</a:t>
            </a:r>
          </a:p>
        </p:txBody>
      </p:sp>
      <p:sp>
        <p:nvSpPr>
          <p:cNvPr id="11314" name="Text Box 50"/>
          <p:cNvSpPr txBox="1">
            <a:spLocks noChangeArrowheads="1"/>
          </p:cNvSpPr>
          <p:nvPr/>
        </p:nvSpPr>
        <p:spPr bwMode="auto">
          <a:xfrm>
            <a:off x="685800" y="7315200"/>
            <a:ext cx="36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10</a:t>
            </a:r>
          </a:p>
        </p:txBody>
      </p:sp>
      <p:sp>
        <p:nvSpPr>
          <p:cNvPr id="11315" name="Text Box 51"/>
          <p:cNvSpPr txBox="1">
            <a:spLocks noChangeArrowheads="1"/>
          </p:cNvSpPr>
          <p:nvPr/>
        </p:nvSpPr>
        <p:spPr bwMode="auto">
          <a:xfrm>
            <a:off x="2514600" y="7315200"/>
            <a:ext cx="36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11</a:t>
            </a:r>
          </a:p>
        </p:txBody>
      </p:sp>
      <p:sp>
        <p:nvSpPr>
          <p:cNvPr id="11316" name="Text Box 52"/>
          <p:cNvSpPr txBox="1">
            <a:spLocks noChangeArrowheads="1"/>
          </p:cNvSpPr>
          <p:nvPr/>
        </p:nvSpPr>
        <p:spPr bwMode="auto">
          <a:xfrm>
            <a:off x="4343400" y="7315200"/>
            <a:ext cx="36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12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78</Words>
  <Application>Microsoft Office PowerPoint</Application>
  <PresentationFormat>On-screen Show (4:3)</PresentationFormat>
  <Paragraphs>58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Times New Roman</vt:lpstr>
      <vt:lpstr>Default Design</vt:lpstr>
      <vt:lpstr>PowerPoint Presentation</vt:lpstr>
      <vt:lpstr>PowerPoint Presentation</vt:lpstr>
    </vt:vector>
  </TitlesOfParts>
  <Company>PTSD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PTHS</dc:creator>
  <cp:lastModifiedBy>Bastos, Kevin</cp:lastModifiedBy>
  <cp:revision>34</cp:revision>
  <dcterms:created xsi:type="dcterms:W3CDTF">2002-02-01T14:30:53Z</dcterms:created>
  <dcterms:modified xsi:type="dcterms:W3CDTF">2017-04-13T19:12:55Z</dcterms:modified>
</cp:coreProperties>
</file>